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0"/>
  </p:notesMasterIdLst>
  <p:sldIdLst>
    <p:sldId id="256" r:id="rId2"/>
    <p:sldId id="259" r:id="rId3"/>
    <p:sldId id="257" r:id="rId4"/>
    <p:sldId id="270" r:id="rId5"/>
    <p:sldId id="272" r:id="rId6"/>
    <p:sldId id="273" r:id="rId7"/>
    <p:sldId id="269" r:id="rId8"/>
    <p:sldId id="267" r:id="rId9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10BE26-F2A7-4DFD-B761-EAE1926F4680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692150"/>
            <a:ext cx="4610100" cy="3457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1103"/>
            <a:ext cx="5608320" cy="41505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60606"/>
            <a:ext cx="3037840" cy="46116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CEF40-E9CF-4712-A0B1-F1F7C5F50F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983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CEF40-E9CF-4712-A0B1-F1F7C5F50F4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CEF40-E9CF-4712-A0B1-F1F7C5F50F4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CEF40-E9CF-4712-A0B1-F1F7C5F50F4D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CEF40-E9CF-4712-A0B1-F1F7C5F50F4D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CEF40-E9CF-4712-A0B1-F1F7C5F50F4D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CEF40-E9CF-4712-A0B1-F1F7C5F50F4D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CCEF40-E9CF-4712-A0B1-F1F7C5F50F4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7D1C-E477-4766-A97F-7ACDB6D16C15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470FA1-561B-4B8B-8C51-0A979F8C6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6470FA1-561B-4B8B-8C51-0A979F8C6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09207D1C-E477-4766-A97F-7ACDB6D16C15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7D1C-E477-4766-A97F-7ACDB6D16C15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0FA1-561B-4B8B-8C51-0A979F8C6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6470FA1-561B-4B8B-8C51-0A979F8C6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7D1C-E477-4766-A97F-7ACDB6D16C15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7D1C-E477-4766-A97F-7ACDB6D16C15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6470FA1-561B-4B8B-8C51-0A979F8C6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7D1C-E477-4766-A97F-7ACDB6D16C15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0FA1-561B-4B8B-8C51-0A979F8C6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7D1C-E477-4766-A97F-7ACDB6D16C15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470FA1-561B-4B8B-8C51-0A979F8C6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09207D1C-E477-4766-A97F-7ACDB6D16C15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70FA1-561B-4B8B-8C51-0A979F8C6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7D1C-E477-4766-A97F-7ACDB6D16C15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6470FA1-561B-4B8B-8C51-0A979F8C6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7D1C-E477-4766-A97F-7ACDB6D16C15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6470FA1-561B-4B8B-8C51-0A979F8C6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7D1C-E477-4766-A97F-7ACDB6D16C15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6470FA1-561B-4B8B-8C51-0A979F8C643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470FA1-561B-4B8B-8C51-0A979F8C6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07D1C-E477-4766-A97F-7ACDB6D16C15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09207D1C-E477-4766-A97F-7ACDB6D16C15}" type="datetimeFigureOut">
              <a:rPr lang="en-US" smtClean="0"/>
              <a:pPr/>
              <a:t>7/24/2013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6470FA1-561B-4B8B-8C51-0A979F8C643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2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</p:sldLayoutIdLst>
  <p:transition spd="slow">
    <p:wipe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9400"/>
            <a:ext cx="8229600" cy="3352800"/>
          </a:xfrm>
        </p:spPr>
        <p:txBody>
          <a:bodyPr>
            <a:normAutofit/>
          </a:bodyPr>
          <a:lstStyle/>
          <a:p>
            <a:r>
              <a:rPr lang="en-US" sz="3200" cap="none" dirty="0" smtClean="0"/>
              <a:t>Door-</a:t>
            </a:r>
            <a:r>
              <a:rPr lang="en-US" sz="3200" cap="none" dirty="0"/>
              <a:t>T</a:t>
            </a:r>
            <a:r>
              <a:rPr lang="en-US" sz="3200" cap="none" dirty="0" smtClean="0"/>
              <a:t>ran is a creative community network dedicated to connecting people to transportation services that are affordable, available, and accessible.</a:t>
            </a:r>
            <a:endParaRPr lang="en-US" sz="3200" cap="none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Sfl</a:t>
            </a:r>
            <a:endParaRPr lang="en-US" dirty="0"/>
          </a:p>
        </p:txBody>
      </p:sp>
      <p:pic>
        <p:nvPicPr>
          <p:cNvPr id="4" name="Picture 3" descr="Door Tran Logo FINAL.T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4600" y="304800"/>
            <a:ext cx="3835707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 Started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United Way of Door County began the initial steering committee, which is now a Consortium of 40+ members ranging from government, non-profit and for-profit providers, agencies and private citizens.</a:t>
            </a:r>
            <a:endParaRPr lang="en-US" dirty="0" smtClean="0"/>
          </a:p>
          <a:p>
            <a:pPr>
              <a:buNone/>
            </a:pPr>
            <a:endParaRPr lang="en-US" sz="800" dirty="0" smtClean="0"/>
          </a:p>
          <a:p>
            <a:r>
              <a:rPr lang="en-US" dirty="0" smtClean="0"/>
              <a:t>Door-Tran became a 501c3 in 2009 and continues to lead the partnerships between all Consortium members. </a:t>
            </a:r>
          </a:p>
          <a:p>
            <a:pPr marL="0" indent="0" algn="ctr">
              <a:buNone/>
            </a:pPr>
            <a:endParaRPr lang="en-US" sz="800" i="1" dirty="0" smtClean="0"/>
          </a:p>
          <a:p>
            <a:pPr marL="0" indent="0" algn="ctr">
              <a:buNone/>
            </a:pPr>
            <a:endParaRPr lang="en-US" sz="800" i="1" dirty="0" smtClean="0"/>
          </a:p>
          <a:p>
            <a:pPr marL="0" indent="0" algn="ctr">
              <a:spcBef>
                <a:spcPts val="0"/>
              </a:spcBef>
              <a:buNone/>
            </a:pPr>
            <a:r>
              <a:rPr lang="en-US" i="1" dirty="0" smtClean="0"/>
              <a:t>Continued communication is key to expand 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en-US" i="1" dirty="0" smtClean="0"/>
              <a:t>services based on rider and provider needs</a:t>
            </a:r>
            <a:endParaRPr lang="en-US" i="1" dirty="0"/>
          </a:p>
        </p:txBody>
      </p:sp>
    </p:spTree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Initial Partnerships to </a:t>
            </a:r>
            <a:r>
              <a:rPr lang="en-US" dirty="0" smtClean="0"/>
              <a:t>Research Needs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/>
          </a:bodyPr>
          <a:lstStyle/>
          <a:p>
            <a:r>
              <a:rPr lang="en-US" dirty="0" smtClean="0"/>
              <a:t>Partnered with UWGB to complete a resident survey to find what people were willing to do and what deterred them from getting where they needed to go 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Launched a call center to track unmet needs and to provide information and referral services. Contracted with a local agency for staff, space, etc.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Partner agencies and providers also tracked unmet needs of clients and riders</a:t>
            </a:r>
            <a:endParaRPr lang="en-US" dirty="0" smtClean="0"/>
          </a:p>
          <a:p>
            <a:pPr>
              <a:buNone/>
            </a:pPr>
            <a:endParaRPr lang="en-US" sz="900" dirty="0" smtClean="0"/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Partnerships to Meet the Needs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u="sng" dirty="0" smtClean="0"/>
              <a:t>Half-Price Travel Voucher Program</a:t>
            </a:r>
          </a:p>
          <a:p>
            <a:r>
              <a:rPr lang="en-US" dirty="0" smtClean="0"/>
              <a:t>New Freedom and local funds obtained to subsidize trips with local taxi companies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Funds also used in partnership with the Washington Island Community Health Program and Door </a:t>
            </a:r>
            <a:r>
              <a:rPr lang="en-US" dirty="0" err="1" smtClean="0"/>
              <a:t>CANcer</a:t>
            </a:r>
            <a:r>
              <a:rPr lang="en-US" dirty="0" smtClean="0"/>
              <a:t> to subsidize trips with the Ferry as needed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dirty="0" smtClean="0"/>
              <a:t>Partner with the YMCA, Boys and Girls Club, Ministry Medical Center and other organizations to reduce their transportation costs</a:t>
            </a:r>
          </a:p>
          <a:p>
            <a:pPr marL="0" indent="0" algn="ctr">
              <a:buNone/>
            </a:pPr>
            <a:endParaRPr lang="en-US" sz="2000" i="1" dirty="0" smtClean="0"/>
          </a:p>
          <a:p>
            <a:pPr marL="0" indent="0" algn="ctr">
              <a:buNone/>
            </a:pPr>
            <a:r>
              <a:rPr lang="en-US" sz="2000" i="1" dirty="0" smtClean="0"/>
              <a:t>Have subsidized more than 16,000 trips since November 2009</a:t>
            </a:r>
            <a:endParaRPr 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422082794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Partnerships to Meet the Needs Cont.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3100" u="sng" dirty="0" smtClean="0"/>
              <a:t>Veteran Volunteer Transportation Program</a:t>
            </a:r>
          </a:p>
          <a:p>
            <a:r>
              <a:rPr lang="en-US" dirty="0" smtClean="0"/>
              <a:t>Collaboration between non-profit, Door-Tran, government to include the County Veterans Services Office and the County Senior Resource Center</a:t>
            </a:r>
          </a:p>
          <a:p>
            <a:pPr lvl="1"/>
            <a:r>
              <a:rPr lang="en-US" sz="2300" dirty="0" smtClean="0"/>
              <a:t>County contracts with Door-Tran to market program for volunteer drivers and riders in addition to training drivers, scheduling trips, and maintain mandated reporting</a:t>
            </a:r>
          </a:p>
          <a:p>
            <a:pPr lvl="1"/>
            <a:r>
              <a:rPr lang="en-US" sz="2300" dirty="0" smtClean="0"/>
              <a:t>State 85.21 (Older Americans Act funding) and a Veteran Transportation grant funds support the program</a:t>
            </a:r>
          </a:p>
          <a:p>
            <a:pPr lvl="1"/>
            <a:endParaRPr lang="en-US" i="1" dirty="0"/>
          </a:p>
          <a:p>
            <a:pPr marL="0" indent="0" algn="ctr">
              <a:buNone/>
            </a:pPr>
            <a:r>
              <a:rPr lang="en-US" sz="2000" i="1" dirty="0"/>
              <a:t>Have </a:t>
            </a:r>
            <a:r>
              <a:rPr lang="en-US" sz="2000" i="1" dirty="0" smtClean="0"/>
              <a:t>served more than 80 Veterans and provided more than 500 trips since February 2011</a:t>
            </a:r>
            <a:endParaRPr lang="en-US" sz="2000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sz="3100" u="sng" dirty="0" smtClean="0"/>
              <a:t>Sunshine House, Inc. Need for New Fleet</a:t>
            </a:r>
            <a:endParaRPr lang="en-US" sz="3100" u="sng" dirty="0"/>
          </a:p>
          <a:p>
            <a:r>
              <a:rPr lang="en-US" dirty="0" smtClean="0"/>
              <a:t>County of Door received ARRA funds and were  able to lease 6 buses and 1 van to the Sunshine House, Inc. a local 501c3 </a:t>
            </a:r>
            <a:endParaRPr lang="en-US" dirty="0"/>
          </a:p>
          <a:p>
            <a:pPr lvl="1"/>
            <a:r>
              <a:rPr lang="en-US" sz="2300" dirty="0" smtClean="0"/>
              <a:t>If the Consortium wasn’t launched, the County would not have known the need of the Sunshine House </a:t>
            </a:r>
          </a:p>
          <a:p>
            <a:pPr lvl="1"/>
            <a:r>
              <a:rPr lang="en-US" sz="2300" dirty="0" smtClean="0"/>
              <a:t>Sunshine House now serves as a Connector for our public transit system, Door 2 Door Rides</a:t>
            </a:r>
            <a:endParaRPr lang="en-US" sz="2300" dirty="0"/>
          </a:p>
        </p:txBody>
      </p:sp>
    </p:spTree>
    <p:extLst>
      <p:ext uri="{BB962C8B-B14F-4D97-AF65-F5344CB8AC3E}">
        <p14:creationId xmlns:p14="http://schemas.microsoft.com/office/powerpoint/2010/main" val="44066056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Partnerships to Meet the Needs Cont.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u="sng" dirty="0" smtClean="0"/>
              <a:t>Public Transit launched August 2010</a:t>
            </a:r>
          </a:p>
          <a:p>
            <a:r>
              <a:rPr lang="en-US" dirty="0" smtClean="0"/>
              <a:t>Collaboration between non-profit, for-profit, and government to include Abby Vans, Sunshine House Inc., and the County Senior Resource Center</a:t>
            </a:r>
          </a:p>
          <a:p>
            <a:pPr marL="0" indent="0">
              <a:buNone/>
            </a:pPr>
            <a:endParaRPr lang="en-US" sz="1900" dirty="0" smtClean="0"/>
          </a:p>
          <a:p>
            <a:r>
              <a:rPr lang="en-US" dirty="0" smtClean="0"/>
              <a:t>System has grown from 2 shared ride taxi’s in 2010 to 6 shared ride taxi’s and 7 buses in 2013</a:t>
            </a:r>
          </a:p>
          <a:p>
            <a:pPr marL="0" indent="0">
              <a:buNone/>
            </a:pPr>
            <a:endParaRPr lang="en-US" sz="1900" dirty="0" smtClean="0"/>
          </a:p>
          <a:p>
            <a:r>
              <a:rPr lang="en-US" dirty="0" smtClean="0"/>
              <a:t>Rides have increased from 19,202 to 29,000 in 2012.  The first 6 months of 2013 there have been 18,000 rides already provided.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483119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oor 2 door coverage 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730285"/>
            <a:ext cx="7256875" cy="574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4572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Door 2 Door Rides &amp; Connectors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42320784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762000"/>
            <a:ext cx="5867400" cy="5486400"/>
          </a:xfrm>
        </p:spPr>
        <p:txBody>
          <a:bodyPr/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Door-Tran</a:t>
            </a:r>
            <a:br>
              <a:rPr lang="en-US" dirty="0" smtClean="0"/>
            </a:br>
            <a:r>
              <a:rPr lang="en-US" dirty="0" smtClean="0"/>
              <a:t>Pam Busch, Mobility Manager</a:t>
            </a:r>
            <a:br>
              <a:rPr lang="en-US" dirty="0" smtClean="0"/>
            </a:br>
            <a:r>
              <a:rPr lang="en-US" dirty="0" smtClean="0"/>
              <a:t>1300 Egg Harbor Road, Suite 124</a:t>
            </a:r>
            <a:br>
              <a:rPr lang="en-US" dirty="0" smtClean="0"/>
            </a:br>
            <a:r>
              <a:rPr lang="en-US" dirty="0" smtClean="0"/>
              <a:t>Sturgeon Bay WI 54235</a:t>
            </a:r>
            <a:br>
              <a:rPr lang="en-US" dirty="0" smtClean="0"/>
            </a:br>
            <a:r>
              <a:rPr lang="en-US" dirty="0" smtClean="0"/>
              <a:t>920/743-9999  </a:t>
            </a:r>
            <a:r>
              <a:rPr lang="en-US" dirty="0" smtClean="0"/>
              <a:t>or </a:t>
            </a:r>
            <a:r>
              <a:rPr lang="en-US" dirty="0" smtClean="0"/>
              <a:t>877/330-6333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Email: </a:t>
            </a:r>
            <a:r>
              <a:rPr lang="en-US" u="sng" dirty="0" smtClean="0"/>
              <a:t>info@door-tran.com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Website: </a:t>
            </a:r>
            <a:r>
              <a:rPr lang="en-US" u="sng" dirty="0" smtClean="0"/>
              <a:t>www.door-tran.com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1371600"/>
            <a:ext cx="2438400" cy="3276600"/>
          </a:xfrm>
        </p:spPr>
        <p:txBody>
          <a:bodyPr>
            <a:normAutofit/>
          </a:bodyPr>
          <a:lstStyle/>
          <a:p>
            <a:r>
              <a:rPr lang="en-US" sz="2400" i="1" dirty="0" smtClean="0"/>
              <a:t>To learn more about creative transportation projects in Door County, please contact Pam Busch, Mobility Manager</a:t>
            </a:r>
            <a:endParaRPr lang="en-US" sz="2400" i="1" dirty="0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603</TotalTime>
  <Words>505</Words>
  <Application>Microsoft Office PowerPoint</Application>
  <PresentationFormat>On-screen Show (4:3)</PresentationFormat>
  <Paragraphs>54</Paragraphs>
  <Slides>8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Civic</vt:lpstr>
      <vt:lpstr>Sfl</vt:lpstr>
      <vt:lpstr>How We Started</vt:lpstr>
      <vt:lpstr>Initial Partnerships to Research Needs</vt:lpstr>
      <vt:lpstr>Partnerships to Meet the Needs</vt:lpstr>
      <vt:lpstr>Partnerships to Meet the Needs Cont.</vt:lpstr>
      <vt:lpstr>Partnerships to Meet the Needs Cont.</vt:lpstr>
      <vt:lpstr>Door 2 Door Rides &amp; Connectors</vt:lpstr>
      <vt:lpstr>   Door-Tran Pam Busch, Mobility Manager 1300 Egg Harbor Road, Suite 124 Sturgeon Bay WI 54235 920/743-9999  or 877/330-6333 Email: info@door-tran.com Website: www.door-tran.com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Gwen</dc:creator>
  <cp:lastModifiedBy>pbusch</cp:lastModifiedBy>
  <cp:revision>150</cp:revision>
  <cp:lastPrinted>2013-07-24T15:51:31Z</cp:lastPrinted>
  <dcterms:created xsi:type="dcterms:W3CDTF">2010-04-12T11:43:22Z</dcterms:created>
  <dcterms:modified xsi:type="dcterms:W3CDTF">2013-07-24T15:52:02Z</dcterms:modified>
</cp:coreProperties>
</file>