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57" r:id="rId4"/>
    <p:sldId id="258" r:id="rId5"/>
    <p:sldId id="269" r:id="rId6"/>
    <p:sldId id="274" r:id="rId7"/>
    <p:sldId id="268" r:id="rId8"/>
    <p:sldId id="264" r:id="rId9"/>
    <p:sldId id="276" r:id="rId10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04" autoAdjust="0"/>
  </p:normalViewPr>
  <p:slideViewPr>
    <p:cSldViewPr>
      <p:cViewPr varScale="1">
        <p:scale>
          <a:sx n="92" d="100"/>
          <a:sy n="92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DFB53BF-791B-4170-92D2-49398F8E9508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7693A556-8322-4D33-B32E-A6AB8E1F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1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A556-8322-4D33-B32E-A6AB8E1F94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88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A556-8322-4D33-B32E-A6AB8E1F94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91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effectLst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A556-8322-4D33-B32E-A6AB8E1F94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16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Lutheran</a:t>
            </a:r>
            <a:r>
              <a:rPr lang="en-US" baseline="0" dirty="0" smtClean="0"/>
              <a:t> Social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A556-8322-4D33-B32E-A6AB8E1F94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34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A556-8322-4D33-B32E-A6AB8E1F94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06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A556-8322-4D33-B32E-A6AB8E1F94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16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defTabSz="93936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A556-8322-4D33-B32E-A6AB8E1F94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32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A556-8322-4D33-B32E-A6AB8E1F94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78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A556-8322-4D33-B32E-A6AB8E1F94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7E15-9C54-4E1C-9FAE-51EF8AF2BA6B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B9A-4ED6-4325-B537-E26C0549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8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7E15-9C54-4E1C-9FAE-51EF8AF2BA6B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B9A-4ED6-4325-B537-E26C0549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7E15-9C54-4E1C-9FAE-51EF8AF2BA6B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B9A-4ED6-4325-B537-E26C0549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7E15-9C54-4E1C-9FAE-51EF8AF2BA6B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B9A-4ED6-4325-B537-E26C0549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4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7E15-9C54-4E1C-9FAE-51EF8AF2BA6B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B9A-4ED6-4325-B537-E26C0549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7E15-9C54-4E1C-9FAE-51EF8AF2BA6B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B9A-4ED6-4325-B537-E26C0549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3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7E15-9C54-4E1C-9FAE-51EF8AF2BA6B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B9A-4ED6-4325-B537-E26C0549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8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7E15-9C54-4E1C-9FAE-51EF8AF2BA6B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B9A-4ED6-4325-B537-E26C0549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1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7E15-9C54-4E1C-9FAE-51EF8AF2BA6B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B9A-4ED6-4325-B537-E26C0549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3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7E15-9C54-4E1C-9FAE-51EF8AF2BA6B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B9A-4ED6-4325-B537-E26C0549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7E15-9C54-4E1C-9FAE-51EF8AF2BA6B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B9A-4ED6-4325-B537-E26C0549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6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C7E15-9C54-4E1C-9FAE-51EF8AF2BA6B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26B9A-4ED6-4325-B537-E26C0549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0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arrie.porter@gwaar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4035284"/>
            <a:ext cx="5638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Carrie Porter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Transportation Specialist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Greater WI Agency on Aging Resources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" y="228600"/>
            <a:ext cx="1911674" cy="1503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9" y="3581400"/>
            <a:ext cx="1928694" cy="2895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736" y="5105396"/>
            <a:ext cx="2213264" cy="1371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"/>
            <a:ext cx="40386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22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9075"/>
            <a:ext cx="5080145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63000" y="0"/>
            <a:ext cx="381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0" y="0"/>
            <a:ext cx="381000" cy="6858000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 of Specialized 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 smtClean="0"/>
              <a:t>“Specialized transportation services” means a transportation system, either publicly or privately owned, which </a:t>
            </a:r>
            <a:r>
              <a:rPr lang="en-US" sz="3600" dirty="0" smtClean="0"/>
              <a:t>provides </a:t>
            </a:r>
            <a:r>
              <a:rPr lang="en-US" sz="3600" dirty="0" smtClean="0"/>
              <a:t>to elderly or disabled </a:t>
            </a:r>
            <a:r>
              <a:rPr lang="en-US" sz="3600" dirty="0" smtClean="0"/>
              <a:t>persons </a:t>
            </a:r>
            <a:r>
              <a:rPr lang="en-US" sz="3600" dirty="0" smtClean="0"/>
              <a:t>general or special service on a regular and continuing </a:t>
            </a:r>
            <a:r>
              <a:rPr lang="en-US" sz="3600" dirty="0" smtClean="0"/>
              <a:t>basis </a:t>
            </a:r>
            <a:r>
              <a:rPr lang="en-US" sz="3600" dirty="0" smtClean="0"/>
              <a:t>in a designated </a:t>
            </a:r>
            <a:r>
              <a:rPr lang="en-US" sz="3600" dirty="0" smtClean="0"/>
              <a:t>service </a:t>
            </a:r>
            <a:r>
              <a:rPr lang="en-US" sz="3600" dirty="0" smtClean="0"/>
              <a:t>area.</a:t>
            </a:r>
          </a:p>
          <a:p>
            <a:pPr marL="0" indent="0">
              <a:buNone/>
            </a:pPr>
            <a:r>
              <a:rPr lang="en-US" sz="2800" dirty="0" smtClean="0"/>
              <a:t>					WI state statute 85.21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580"/>
            <a:ext cx="16002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51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Specialized Transportation Providers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6002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Placeholder 3" descr="vehicles going to same place.jpg"/>
          <p:cNvPicPr>
            <a:picLocks noChangeAspect="1"/>
          </p:cNvPicPr>
          <p:nvPr/>
        </p:nvPicPr>
        <p:blipFill>
          <a:blip r:embed="rId4" cstate="print"/>
          <a:srcRect l="13135" r="13135"/>
          <a:stretch>
            <a:fillRect/>
          </a:stretch>
        </p:blipFill>
        <p:spPr>
          <a:xfrm>
            <a:off x="1981200" y="2057400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3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4084983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Specialized Transportation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/>
              <a:t>Local – tax levy, foundations, </a:t>
            </a:r>
            <a:r>
              <a:rPr lang="en-US" dirty="0" smtClean="0"/>
              <a:t>fundraising</a:t>
            </a:r>
            <a:endParaRPr lang="en-US" dirty="0"/>
          </a:p>
          <a:p>
            <a:r>
              <a:rPr lang="en-US" dirty="0"/>
              <a:t>State – 85.21, 85.215</a:t>
            </a:r>
          </a:p>
          <a:p>
            <a:r>
              <a:rPr lang="en-US" dirty="0"/>
              <a:t>Federal – Federal Transit Administration &amp; 			Medicaid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3200" dirty="0"/>
              <a:t>		***Coordination!***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6002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Cporter\AppData\Local\Microsoft\Windows\Temporary Internet Files\Content.IE5\2BSA7ALC\MP900315542[1]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583" y="351762"/>
            <a:ext cx="2895600" cy="1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Cporter\AppData\Local\Microsoft\Windows\Temporary Internet Files\Content.IE5\44PSITVJ\MP90044845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975334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18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en-US" dirty="0" smtClean="0"/>
              <a:t>Benefits of 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Individual</a:t>
            </a:r>
          </a:p>
          <a:p>
            <a:r>
              <a:rPr lang="en-US" dirty="0" smtClean="0"/>
              <a:t>Community</a:t>
            </a:r>
          </a:p>
          <a:p>
            <a:pPr lvl="1"/>
            <a:r>
              <a:rPr lang="en-US" dirty="0" smtClean="0"/>
              <a:t>Economic </a:t>
            </a:r>
            <a:r>
              <a:rPr lang="en-US" dirty="0" smtClean="0"/>
              <a:t>driver</a:t>
            </a:r>
            <a:endParaRPr lang="en-US" dirty="0" smtClean="0"/>
          </a:p>
          <a:p>
            <a:pPr lvl="1"/>
            <a:r>
              <a:rPr lang="en-US" dirty="0" smtClean="0"/>
              <a:t>Employment</a:t>
            </a:r>
          </a:p>
          <a:p>
            <a:r>
              <a:rPr lang="en-US" dirty="0" smtClean="0"/>
              <a:t>Healthcare</a:t>
            </a:r>
          </a:p>
          <a:p>
            <a:pPr lvl="1"/>
            <a:r>
              <a:rPr lang="en-US" dirty="0" smtClean="0"/>
              <a:t>Physicians, long </a:t>
            </a:r>
            <a:r>
              <a:rPr lang="en-US" dirty="0"/>
              <a:t>term care facilities</a:t>
            </a:r>
            <a:endParaRPr lang="en-US" dirty="0" smtClean="0"/>
          </a:p>
          <a:p>
            <a:r>
              <a:rPr lang="en-US" dirty="0" smtClean="0"/>
              <a:t>Tax payers</a:t>
            </a:r>
          </a:p>
          <a:p>
            <a:pPr lvl="1"/>
            <a:r>
              <a:rPr lang="en-US" dirty="0" smtClean="0"/>
              <a:t>Medicaid</a:t>
            </a:r>
          </a:p>
          <a:p>
            <a:pPr lvl="1"/>
            <a:r>
              <a:rPr lang="en-US" dirty="0" smtClean="0"/>
              <a:t>Local tax dollars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580"/>
            <a:ext cx="16002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68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</a:t>
            </a:r>
            <a:r>
              <a:rPr lang="en-US" dirty="0" smtClean="0"/>
              <a:t>Issues </a:t>
            </a:r>
            <a:r>
              <a:rPr lang="en-US" dirty="0" smtClean="0"/>
              <a:t>for Specialized Transportation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6002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Adequate funding </a:t>
            </a:r>
          </a:p>
          <a:p>
            <a:r>
              <a:rPr lang="en-US" dirty="0" smtClean="0"/>
              <a:t>Coordination</a:t>
            </a:r>
          </a:p>
          <a:p>
            <a:r>
              <a:rPr lang="en-US" dirty="0" smtClean="0"/>
              <a:t>Non-Emergency Medical Transportation NEMT brokerage</a:t>
            </a:r>
          </a:p>
          <a:p>
            <a:r>
              <a:rPr lang="en-US" dirty="0" smtClean="0"/>
              <a:t>Federal surface </a:t>
            </a:r>
            <a:r>
              <a:rPr lang="en-US" dirty="0" smtClean="0"/>
              <a:t>transportation bill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0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390048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"/>
            <a:ext cx="400279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0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1981199"/>
            <a:ext cx="5638800" cy="3124197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Carrie Porter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Greater WI Agency on Aging Resources </a:t>
            </a:r>
          </a:p>
          <a:p>
            <a:r>
              <a:rPr lang="en-US" dirty="0" smtClean="0">
                <a:solidFill>
                  <a:schemeClr val="tx1"/>
                </a:solidFill>
                <a:hlinkClick r:id="rId3"/>
              </a:rPr>
              <a:t>Carrie.porter@gwaar.org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608-228-8092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" y="228600"/>
            <a:ext cx="1911674" cy="1503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9" y="3581400"/>
            <a:ext cx="1928694" cy="2895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105397"/>
            <a:ext cx="2213264" cy="1371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508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138</Words>
  <Application>Microsoft Office PowerPoint</Application>
  <PresentationFormat>On-screen Show (4:3)</PresentationFormat>
  <Paragraphs>47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Definition of Specialized Transportation</vt:lpstr>
      <vt:lpstr>Specialized Transportation Providers</vt:lpstr>
      <vt:lpstr>Specialized Transportation Funding</vt:lpstr>
      <vt:lpstr>Benefits of Transportation</vt:lpstr>
      <vt:lpstr>Key Issues for Specialized Transportation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Specialized Transportation</dc:title>
  <dc:creator>Carrie Porter</dc:creator>
  <cp:lastModifiedBy>Carrie Porter</cp:lastModifiedBy>
  <cp:revision>66</cp:revision>
  <cp:lastPrinted>2013-07-25T15:52:24Z</cp:lastPrinted>
  <dcterms:created xsi:type="dcterms:W3CDTF">2013-07-12T18:59:51Z</dcterms:created>
  <dcterms:modified xsi:type="dcterms:W3CDTF">2013-07-25T17:45:55Z</dcterms:modified>
</cp:coreProperties>
</file>